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607463" cy="28803600"/>
  <p:notesSz cx="6858000" cy="9144000"/>
  <p:defaultTextStyle>
    <a:defPPr>
      <a:defRPr lang="es-ES"/>
    </a:defPPr>
    <a:lvl1pPr marL="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40271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80543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20814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61086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201357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41629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8190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22172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68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69527"/>
    <a:srgbClr val="7A0C28"/>
    <a:srgbClr val="7A0D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4" autoAdjust="0"/>
    <p:restoredTop sz="94619"/>
  </p:normalViewPr>
  <p:slideViewPr>
    <p:cSldViewPr snapToGrid="0" snapToObjects="1">
      <p:cViewPr>
        <p:scale>
          <a:sx n="177" d="100"/>
          <a:sy n="177" d="100"/>
        </p:scale>
        <p:origin x="-14640" y="152"/>
      </p:cViewPr>
      <p:guideLst>
        <p:guide orient="horz" pos="9072"/>
        <p:guide pos="68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560" y="8947787"/>
            <a:ext cx="18366344" cy="617410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1120" y="16322040"/>
            <a:ext cx="15125224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0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0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20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61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01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41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58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75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017787" y="4847277"/>
            <a:ext cx="11486467" cy="10321956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54633" y="4847277"/>
            <a:ext cx="34103028" cy="10321956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90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13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840" y="18508982"/>
            <a:ext cx="18366344" cy="5720715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06840" y="12208197"/>
            <a:ext cx="18366344" cy="6300785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40271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0543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320814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61086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0135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41629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643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54634" y="28230197"/>
            <a:ext cx="22792872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707631" y="28230197"/>
            <a:ext cx="22796623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568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447475"/>
            <a:ext cx="954704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80373" y="9134475"/>
            <a:ext cx="954704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0976292" y="6447475"/>
            <a:ext cx="955079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0976292" y="9134475"/>
            <a:ext cx="955079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22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537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22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5" y="1146810"/>
            <a:ext cx="7108706" cy="488061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47918" y="1146812"/>
            <a:ext cx="12079172" cy="24583075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6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80375" y="6027422"/>
            <a:ext cx="7108706" cy="19702465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84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5214" y="20162520"/>
            <a:ext cx="12964478" cy="238030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35214" y="2573655"/>
            <a:ext cx="12964478" cy="17282160"/>
          </a:xfrm>
        </p:spPr>
        <p:txBody>
          <a:bodyPr/>
          <a:lstStyle>
            <a:lvl1pPr marL="0" indent="0">
              <a:buNone/>
              <a:defRPr sz="10100"/>
            </a:lvl1pPr>
            <a:lvl2pPr marL="1440271" indent="0">
              <a:buNone/>
              <a:defRPr sz="8800"/>
            </a:lvl2pPr>
            <a:lvl3pPr marL="2880543" indent="0">
              <a:buNone/>
              <a:defRPr sz="7600"/>
            </a:lvl3pPr>
            <a:lvl4pPr marL="4320814" indent="0">
              <a:buNone/>
              <a:defRPr sz="6300"/>
            </a:lvl4pPr>
            <a:lvl5pPr marL="5761086" indent="0">
              <a:buNone/>
              <a:defRPr sz="6300"/>
            </a:lvl5pPr>
            <a:lvl6pPr marL="7201357" indent="0">
              <a:buNone/>
              <a:defRPr sz="6300"/>
            </a:lvl6pPr>
            <a:lvl7pPr marL="8641629" indent="0">
              <a:buNone/>
              <a:defRPr sz="6300"/>
            </a:lvl7pPr>
            <a:lvl8pPr marL="10081900" indent="0">
              <a:buNone/>
              <a:defRPr sz="6300"/>
            </a:lvl8pPr>
            <a:lvl9pPr marL="11522172" indent="0">
              <a:buNone/>
              <a:defRPr sz="63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235214" y="22542820"/>
            <a:ext cx="12964478" cy="3380420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36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  <a:prstGeom prst="rect">
            <a:avLst/>
          </a:prstGeom>
        </p:spPr>
        <p:txBody>
          <a:bodyPr vert="horz" lIns="288054" tIns="144027" rIns="288054" bIns="144027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720842"/>
            <a:ext cx="19446717" cy="19009045"/>
          </a:xfrm>
          <a:prstGeom prst="rect">
            <a:avLst/>
          </a:prstGeom>
        </p:spPr>
        <p:txBody>
          <a:bodyPr vert="horz" lIns="288054" tIns="144027" rIns="288054" bIns="144027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80373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7382550" y="26696672"/>
            <a:ext cx="6842363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5485349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65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40271" rtl="0" eaLnBrk="1" latinLnBrk="0" hangingPunct="1">
        <a:spcBef>
          <a:spcPct val="0"/>
        </a:spcBef>
        <a:buNone/>
        <a:defRPr sz="1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204" indent="-1080204" algn="l" defTabSz="1440271" rtl="0" eaLnBrk="1" latinLnBrk="0" hangingPunct="1">
        <a:spcBef>
          <a:spcPct val="20000"/>
        </a:spcBef>
        <a:buFont typeface="Arial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0441" indent="-900170" algn="l" defTabSz="1440271" rtl="0" eaLnBrk="1" latinLnBrk="0" hangingPunct="1">
        <a:spcBef>
          <a:spcPct val="20000"/>
        </a:spcBef>
        <a:buFont typeface="Arial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679" indent="-720136" algn="l" defTabSz="1440271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950" indent="-720136" algn="l" defTabSz="1440271" rtl="0" eaLnBrk="1" latinLnBrk="0" hangingPunct="1">
        <a:spcBef>
          <a:spcPct val="20000"/>
        </a:spcBef>
        <a:buFont typeface="Arial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81221" indent="-720136" algn="l" defTabSz="1440271" rtl="0" eaLnBrk="1" latinLnBrk="0" hangingPunct="1">
        <a:spcBef>
          <a:spcPct val="20000"/>
        </a:spcBef>
        <a:buFont typeface="Arial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21493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61764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2036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42307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271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543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814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61086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01357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41629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90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22172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-13990" y="-1"/>
            <a:ext cx="21607463" cy="17350410"/>
          </a:xfrm>
          <a:prstGeom prst="rect">
            <a:avLst/>
          </a:prstGeom>
          <a:solidFill>
            <a:srgbClr val="7A0D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Rectángulo 24"/>
          <p:cNvSpPr/>
          <p:nvPr/>
        </p:nvSpPr>
        <p:spPr>
          <a:xfrm>
            <a:off x="338691" y="356735"/>
            <a:ext cx="14719405" cy="4324416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0" name="Conector recto 29"/>
          <p:cNvCxnSpPr/>
          <p:nvPr/>
        </p:nvCxnSpPr>
        <p:spPr>
          <a:xfrm flipH="1">
            <a:off x="338692" y="6350233"/>
            <a:ext cx="719720" cy="0"/>
          </a:xfrm>
          <a:prstGeom prst="line">
            <a:avLst/>
          </a:prstGeom>
          <a:ln>
            <a:solidFill>
              <a:srgbClr val="7A0C28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7" name="Imagen 36" descr="IMAGENES-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90" y="17039257"/>
            <a:ext cx="18486499" cy="9702441"/>
          </a:xfrm>
          <a:prstGeom prst="rect">
            <a:avLst/>
          </a:prstGeom>
        </p:spPr>
      </p:pic>
      <p:pic>
        <p:nvPicPr>
          <p:cNvPr id="38" name="Imagen 37" descr="IMAGENES-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0250" y="20970646"/>
            <a:ext cx="8372856" cy="5288280"/>
          </a:xfrm>
          <a:prstGeom prst="rect">
            <a:avLst/>
          </a:prstGeom>
        </p:spPr>
      </p:pic>
      <p:sp>
        <p:nvSpPr>
          <p:cNvPr id="28" name="Triángulo isósceles 27"/>
          <p:cNvSpPr/>
          <p:nvPr/>
        </p:nvSpPr>
        <p:spPr>
          <a:xfrm rot="10800000">
            <a:off x="592706" y="4535998"/>
            <a:ext cx="1699215" cy="1229048"/>
          </a:xfrm>
          <a:prstGeom prst="triangle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9" name="Conector recto 38"/>
          <p:cNvCxnSpPr>
            <a:cxnSpLocks/>
          </p:cNvCxnSpPr>
          <p:nvPr/>
        </p:nvCxnSpPr>
        <p:spPr>
          <a:xfrm flipH="1">
            <a:off x="8628631" y="5734760"/>
            <a:ext cx="2156" cy="5422249"/>
          </a:xfrm>
          <a:prstGeom prst="line">
            <a:avLst/>
          </a:prstGeom>
          <a:ln w="3810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CuadroTexto 40"/>
          <p:cNvSpPr txBox="1"/>
          <p:nvPr/>
        </p:nvSpPr>
        <p:spPr>
          <a:xfrm>
            <a:off x="342073" y="26908975"/>
            <a:ext cx="1769190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5400" b="1" spc="-150" dirty="0">
                <a:latin typeface="Helvetica Light"/>
                <a:cs typeface="Helvetica Light"/>
              </a:rPr>
              <a:t>REFERENCIAS: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</p:txBody>
      </p:sp>
      <p:sp>
        <p:nvSpPr>
          <p:cNvPr id="42" name="Rectángulo 41"/>
          <p:cNvSpPr/>
          <p:nvPr/>
        </p:nvSpPr>
        <p:spPr>
          <a:xfrm>
            <a:off x="9706122" y="16220736"/>
            <a:ext cx="11041929" cy="4527464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Triángulo isósceles 42"/>
          <p:cNvSpPr/>
          <p:nvPr/>
        </p:nvSpPr>
        <p:spPr>
          <a:xfrm rot="10800000">
            <a:off x="10129835" y="20381449"/>
            <a:ext cx="1246015" cy="1095412"/>
          </a:xfrm>
          <a:prstGeom prst="triangle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4" name="Conector recto 43"/>
          <p:cNvCxnSpPr/>
          <p:nvPr/>
        </p:nvCxnSpPr>
        <p:spPr>
          <a:xfrm flipH="1">
            <a:off x="780608" y="5765046"/>
            <a:ext cx="22710" cy="4094404"/>
          </a:xfrm>
          <a:prstGeom prst="line">
            <a:avLst/>
          </a:prstGeom>
          <a:ln w="3810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803318" y="11273567"/>
            <a:ext cx="0" cy="4847969"/>
          </a:xfrm>
          <a:prstGeom prst="line">
            <a:avLst/>
          </a:prstGeom>
          <a:ln w="3810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CuadroTexto 32">
            <a:extLst>
              <a:ext uri="{FF2B5EF4-FFF2-40B4-BE49-F238E27FC236}">
                <a16:creationId xmlns:a16="http://schemas.microsoft.com/office/drawing/2014/main" id="{183EC80B-E1D6-7847-B874-3BAF81FB2770}"/>
              </a:ext>
            </a:extLst>
          </p:cNvPr>
          <p:cNvSpPr txBox="1"/>
          <p:nvPr/>
        </p:nvSpPr>
        <p:spPr>
          <a:xfrm>
            <a:off x="799015" y="936721"/>
            <a:ext cx="137582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b="1" dirty="0">
                <a:solidFill>
                  <a:schemeClr val="bg1"/>
                </a:solidFill>
                <a:latin typeface="Helvetica Light"/>
                <a:cs typeface="Helvetica Light"/>
              </a:rPr>
              <a:t>TÍTULO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BAD77CFD-E2A0-2440-86FC-C8ACF64F6669}"/>
              </a:ext>
            </a:extLst>
          </p:cNvPr>
          <p:cNvSpPr txBox="1"/>
          <p:nvPr/>
        </p:nvSpPr>
        <p:spPr>
          <a:xfrm>
            <a:off x="1365583" y="5913434"/>
            <a:ext cx="33473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spc="-150" dirty="0">
                <a:solidFill>
                  <a:schemeClr val="bg1"/>
                </a:solidFill>
                <a:latin typeface="Helvetica Light"/>
                <a:cs typeface="Helvetica Light"/>
              </a:rPr>
              <a:t>OBJETIVO</a:t>
            </a:r>
            <a:endParaRPr lang="es-ES" sz="5400" b="1" spc="-150" dirty="0">
              <a:solidFill>
                <a:srgbClr val="7A0C28"/>
              </a:solidFill>
              <a:latin typeface="Helvetica Light"/>
              <a:cs typeface="Helvetica Light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A94FDF65-13CC-8045-9C76-F0C83BAFA3F6}"/>
              </a:ext>
            </a:extLst>
          </p:cNvPr>
          <p:cNvSpPr txBox="1"/>
          <p:nvPr/>
        </p:nvSpPr>
        <p:spPr>
          <a:xfrm>
            <a:off x="9244149" y="5780043"/>
            <a:ext cx="30364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spc="-150" dirty="0">
                <a:solidFill>
                  <a:schemeClr val="bg1"/>
                </a:solidFill>
                <a:latin typeface="Helvetica Light"/>
                <a:cs typeface="Helvetica Light"/>
              </a:rPr>
              <a:t>MÉTODO</a:t>
            </a:r>
            <a:endParaRPr lang="es-ES" sz="5400" b="1" spc="-150" dirty="0">
              <a:solidFill>
                <a:srgbClr val="7A0C28"/>
              </a:solidFill>
              <a:latin typeface="Helvetica Light"/>
              <a:cs typeface="Helvetica Light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43065FA9-6E05-F04A-9E6C-A3F27AF92BA7}"/>
              </a:ext>
            </a:extLst>
          </p:cNvPr>
          <p:cNvSpPr txBox="1"/>
          <p:nvPr/>
        </p:nvSpPr>
        <p:spPr>
          <a:xfrm>
            <a:off x="1058412" y="12064359"/>
            <a:ext cx="45015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spc="-150" dirty="0">
                <a:solidFill>
                  <a:schemeClr val="bg1"/>
                </a:solidFill>
                <a:latin typeface="Helvetica Light"/>
                <a:cs typeface="Helvetica Light"/>
              </a:rPr>
              <a:t>RESULTADOS</a:t>
            </a:r>
            <a:endParaRPr lang="es-ES" sz="5400" b="1" spc="-150" dirty="0">
              <a:solidFill>
                <a:srgbClr val="7A0C28"/>
              </a:solidFill>
              <a:latin typeface="Helvetica Light"/>
              <a:cs typeface="Helvetica Light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5E1BC2CD-7D7D-8449-BD9D-5648EC69F29B}"/>
              </a:ext>
            </a:extLst>
          </p:cNvPr>
          <p:cNvSpPr txBox="1"/>
          <p:nvPr/>
        </p:nvSpPr>
        <p:spPr>
          <a:xfrm>
            <a:off x="9974353" y="16459682"/>
            <a:ext cx="53848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spc="-150" dirty="0">
                <a:solidFill>
                  <a:schemeClr val="bg1"/>
                </a:solidFill>
                <a:latin typeface="Helvetica Light"/>
                <a:cs typeface="Helvetica Light"/>
              </a:rPr>
              <a:t>CONCLUSIONES</a:t>
            </a:r>
            <a:endParaRPr lang="es-ES" sz="5400" b="1" spc="-150" dirty="0">
              <a:solidFill>
                <a:srgbClr val="7A0C28"/>
              </a:solidFill>
              <a:latin typeface="Helvetica Light"/>
              <a:cs typeface="Helvetica Light"/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8983E75E-0975-5447-8BBB-E47C89E1BFC9}"/>
              </a:ext>
            </a:extLst>
          </p:cNvPr>
          <p:cNvSpPr txBox="1"/>
          <p:nvPr/>
        </p:nvSpPr>
        <p:spPr>
          <a:xfrm>
            <a:off x="1409135" y="6906066"/>
            <a:ext cx="63557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.</a:t>
            </a:r>
          </a:p>
          <a:p>
            <a:pPr algn="just"/>
            <a:endParaRPr lang="es-ES" sz="2400" b="1" dirty="0">
              <a:solidFill>
                <a:schemeClr val="bg1"/>
              </a:solidFill>
              <a:latin typeface="Helvetica Light"/>
              <a:cs typeface="Helvetica Light"/>
            </a:endParaRPr>
          </a:p>
          <a:p>
            <a:pPr algn="just"/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ut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laoreet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dolore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magna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aliquam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erat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volutpat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400" b="1" dirty="0">
              <a:solidFill>
                <a:schemeClr val="bg1"/>
              </a:solidFill>
              <a:latin typeface="Helvetica Light"/>
              <a:cs typeface="Helvetica Light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59490E5E-4335-6E43-9A56-B2C59C5ACF36}"/>
              </a:ext>
            </a:extLst>
          </p:cNvPr>
          <p:cNvSpPr txBox="1"/>
          <p:nvPr/>
        </p:nvSpPr>
        <p:spPr>
          <a:xfrm>
            <a:off x="9188024" y="6820898"/>
            <a:ext cx="118465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.</a:t>
            </a:r>
          </a:p>
          <a:p>
            <a:pPr algn="just"/>
            <a:endParaRPr lang="es-ES" sz="2400" b="1" dirty="0">
              <a:solidFill>
                <a:schemeClr val="bg1"/>
              </a:solidFill>
              <a:latin typeface="Helvetica Light"/>
              <a:cs typeface="Helvetica Light"/>
            </a:endParaRPr>
          </a:p>
          <a:p>
            <a:pPr algn="just"/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ut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laoreet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dolore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magna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aliquam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erat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volutpat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400" b="1" dirty="0">
              <a:solidFill>
                <a:schemeClr val="bg1"/>
              </a:solidFill>
              <a:latin typeface="Helvetica Light"/>
              <a:cs typeface="Helvetica Light"/>
            </a:endParaRP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FCD5A3CE-8454-1147-B2E7-383858809BA6}"/>
              </a:ext>
            </a:extLst>
          </p:cNvPr>
          <p:cNvSpPr txBox="1"/>
          <p:nvPr/>
        </p:nvSpPr>
        <p:spPr>
          <a:xfrm>
            <a:off x="1173284" y="12995215"/>
            <a:ext cx="198612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.</a:t>
            </a:r>
          </a:p>
          <a:p>
            <a:pPr algn="just"/>
            <a:endParaRPr lang="es-ES" sz="2400" b="1" dirty="0">
              <a:solidFill>
                <a:schemeClr val="bg1"/>
              </a:solidFill>
              <a:latin typeface="Helvetica Light"/>
              <a:cs typeface="Helvetica Light"/>
            </a:endParaRPr>
          </a:p>
          <a:p>
            <a:pPr algn="just"/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ut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laoreet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dolore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magna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aliquam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erat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volutpat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400" b="1" dirty="0">
              <a:solidFill>
                <a:schemeClr val="bg1"/>
              </a:solidFill>
              <a:latin typeface="Helvetica Light"/>
              <a:cs typeface="Helvetica Light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515E70EE-F9A4-2544-9901-2582E33FC66F}"/>
              </a:ext>
            </a:extLst>
          </p:cNvPr>
          <p:cNvSpPr txBox="1"/>
          <p:nvPr/>
        </p:nvSpPr>
        <p:spPr>
          <a:xfrm>
            <a:off x="10158772" y="17410570"/>
            <a:ext cx="101950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.</a:t>
            </a:r>
          </a:p>
          <a:p>
            <a:pPr algn="just"/>
            <a:endParaRPr lang="es-ES" sz="2400" b="1" dirty="0">
              <a:solidFill>
                <a:schemeClr val="bg1"/>
              </a:solidFill>
              <a:latin typeface="Helvetica Light"/>
              <a:cs typeface="Helvetica Light"/>
            </a:endParaRPr>
          </a:p>
          <a:p>
            <a:pPr algn="just"/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400" b="1" dirty="0">
              <a:solidFill>
                <a:schemeClr val="bg1"/>
              </a:solidFill>
              <a:latin typeface="Helvetica Light"/>
              <a:cs typeface="Helvetica Light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194CC2B7-8854-1F44-9056-27394CE0BD78}"/>
              </a:ext>
            </a:extLst>
          </p:cNvPr>
          <p:cNvSpPr txBox="1"/>
          <p:nvPr/>
        </p:nvSpPr>
        <p:spPr>
          <a:xfrm>
            <a:off x="2074486" y="2709879"/>
            <a:ext cx="9778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FFFFFF"/>
                </a:solidFill>
                <a:latin typeface="Helvetica Light"/>
                <a:cs typeface="Helvetica Light"/>
              </a:rPr>
              <a:t>Nombre del editor; Revista; País</a:t>
            </a:r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D1AE138A-7E3A-7045-8152-6F6AECA78A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13356" y="27995365"/>
            <a:ext cx="1680928" cy="575603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F60C55CE-AFA3-5240-BFE6-57E7E0538B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293043" y="176689"/>
            <a:ext cx="5256263" cy="412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445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303</Words>
  <Application>Microsoft Macintosh PowerPoint</Application>
  <PresentationFormat>Personalizado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Light</vt:lpstr>
      <vt:lpstr>Tema de Office</vt:lpstr>
      <vt:lpstr>Presentación de PowerPoint</vt:lpstr>
    </vt:vector>
  </TitlesOfParts>
  <Company>Redalyc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Arianna Becerril</dc:creator>
  <cp:lastModifiedBy>Sheila Pamela Godínez Larios</cp:lastModifiedBy>
  <cp:revision>15</cp:revision>
  <dcterms:created xsi:type="dcterms:W3CDTF">2018-03-20T00:18:28Z</dcterms:created>
  <dcterms:modified xsi:type="dcterms:W3CDTF">2018-04-03T22:37:28Z</dcterms:modified>
</cp:coreProperties>
</file>